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4"/>
    <p:restoredTop sz="94696"/>
  </p:normalViewPr>
  <p:slideViewPr>
    <p:cSldViewPr snapToGrid="0" snapToObjects="1">
      <p:cViewPr varScale="1">
        <p:scale>
          <a:sx n="83" d="100"/>
          <a:sy n="83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6FF898-B5AA-154D-8994-1A58BF2DDE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4AC9323-A6DB-9A4F-B5C6-23BF31D05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154A35-A4DE-864E-B1A5-A5A866909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00D9EDD-91E3-5A4C-999A-DCF20354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9DB8D93-5F0C-C144-890E-064E20B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126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650DAF-2968-8249-A25E-C0CFA715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8516395-A371-1D4C-917B-26B2FE596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87E89A1-11DD-4C40-964A-09E0BF6E9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C97A64-7656-A84D-B7E3-72D02931C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81DE23-27F5-A34A-BE21-42E56174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21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7D3DC54-0F1F-AA4C-ACE5-01F6E0A74E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DD99250-639B-574E-85C0-746927604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CC6047F-92B4-9B47-959C-8BAB7823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062D7FD-B635-4340-A16B-41FD192A1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ECE2926-CA79-9B45-B3C8-68325F3C7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204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81B4F7-05CD-C149-BDB3-12C2A31CF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4E387F-D163-AA4A-A8AE-D04118418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D8C3C38-83AA-E848-A037-061C2D3E0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BF50D0-3A4D-9247-8EFB-F7431A463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4374ED-D606-D34C-9498-40C8009CD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993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9C9F3F-9A6E-FC44-9152-DB705B9C8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A21EACE-E5E4-A448-9809-B85834D5C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A4CB8E-C7C9-2642-B08C-853D966D2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6A7A1D-B48B-E947-BA48-5DF2663E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279F76-C0FD-1440-B9FB-9C28C35D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548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FF4068-6306-4948-BD3C-E05FD6C81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1E4DE5-AB4D-B74C-B93E-20804BA53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5C1DF0E-FFCE-7E49-90CF-DDCDD8345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31B6262-4621-884E-8B90-7B8EC135D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0E477E8-33C6-FD4A-8D5B-38C570B02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E47F028-8814-004E-A8DC-4789D2EE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270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2FCD37-0143-5B4C-826D-993C8091A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B6FA807-F8D6-4C4C-8205-8F22A49C7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C8BFB0A-322D-C64E-A46D-36227E6CA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D575AC7-4D33-B743-98C6-E78A4E62EC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9DA2DF4-CEF6-9546-ADCB-DF12968248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0D16184-4C6B-234B-958D-5D57B0ED6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F85EC7F-0343-3B41-A317-A7153FCD7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D5AA670-CBDD-4F49-9DAC-23878EC3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0109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BE5576-8508-454C-9BAA-6BA767415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F10659E-7BD5-234E-86FF-EDE28DC7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FC49EB1-C48C-0345-AA22-9B573680A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F409086-55A4-B241-BE21-1EEC7B839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3885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7CFE642-402F-8D41-9622-825C94517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80E091A-126E-2D40-BC07-5FDEC0C75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F6E1C4B-AD8F-1948-8FD4-BCAD9B6DC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20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56B1C5-A6C7-5C42-A280-9788E9BA2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11DE3D-20B2-384E-BC03-52B6D35AF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A4BAC29-78E7-174F-A5B3-1B08022301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44BA524-D6C9-3C41-B598-067A69AC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E0B0472-BE4A-7A4A-A6AD-B017D9545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2BB984E-1D18-DC4B-AD7C-53470A92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708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40C15A-F730-E34A-BF11-CD89C6026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5B3C1C0-C9B9-1A4C-B638-9C382FA6A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ABA275E-9FEB-8545-9584-6C3B80C58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1308F05-82A1-DF4E-A76E-69970004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862981C-CCFA-B943-A54A-63B0F1D4F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340069-3C5C-E247-B918-ADECD581B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932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14030D9-8E3A-0F49-A423-ABBD0002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018C915-B4A9-8946-8F72-50A19B0E8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2EB249-B434-6447-B1F7-3AFFBD1AAD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6D91B-EB5E-7247-AFE5-B26FA851611E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0D65BD-75B1-E645-B9A0-3AD62BD17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AE4E53-5459-A84C-B673-2476D7A3B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785A9-AF80-9F41-B993-71CCA29D66D0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012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A close up of a map&#10;&#10;Description automatically generated">
            <a:extLst>
              <a:ext uri="{FF2B5EF4-FFF2-40B4-BE49-F238E27FC236}">
                <a16:creationId xmlns:a16="http://schemas.microsoft.com/office/drawing/2014/main" xmlns="" id="{7AFDF5B5-42B4-A44D-A4B8-E8A11E013B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49" b="935"/>
          <a:stretch/>
        </p:blipFill>
        <p:spPr>
          <a:xfrm>
            <a:off x="1529017" y="197727"/>
            <a:ext cx="9694404" cy="66602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E05ADCA-DA63-694B-81CD-01FB40241516}"/>
              </a:ext>
            </a:extLst>
          </p:cNvPr>
          <p:cNvSpPr/>
          <p:nvPr/>
        </p:nvSpPr>
        <p:spPr>
          <a:xfrm>
            <a:off x="8842328" y="103908"/>
            <a:ext cx="3013364" cy="1059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11BD10DF-C9C9-6748-B83D-8CF12443095D}"/>
              </a:ext>
            </a:extLst>
          </p:cNvPr>
          <p:cNvCxnSpPr>
            <a:cxnSpLocks/>
          </p:cNvCxnSpPr>
          <p:nvPr/>
        </p:nvCxnSpPr>
        <p:spPr>
          <a:xfrm flipH="1" flipV="1">
            <a:off x="2972809" y="571054"/>
            <a:ext cx="4112401" cy="72186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F06926E5-6673-094E-992B-8A1EDD740BC9}"/>
              </a:ext>
            </a:extLst>
          </p:cNvPr>
          <p:cNvCxnSpPr>
            <a:cxnSpLocks/>
          </p:cNvCxnSpPr>
          <p:nvPr/>
        </p:nvCxnSpPr>
        <p:spPr>
          <a:xfrm flipV="1">
            <a:off x="7085210" y="1309113"/>
            <a:ext cx="3248419" cy="13336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1FCB9DDC-2E49-3D4A-980E-53E1FD2B97F7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6291267" y="856627"/>
            <a:ext cx="4055228" cy="193058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E0FD8AB-0DED-B54A-9F07-7F3820866BED}"/>
              </a:ext>
            </a:extLst>
          </p:cNvPr>
          <p:cNvSpPr txBox="1"/>
          <p:nvPr/>
        </p:nvSpPr>
        <p:spPr>
          <a:xfrm>
            <a:off x="2165161" y="178718"/>
            <a:ext cx="776286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Sondrio</a:t>
            </a:r>
            <a:endParaRPr lang="en-US" sz="1400" dirty="0"/>
          </a:p>
          <a:p>
            <a:r>
              <a:rPr lang="en-US" sz="1400" dirty="0" err="1"/>
              <a:t>Sondalo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300BB09-247D-5A40-8083-B84396BEDF03}"/>
              </a:ext>
            </a:extLst>
          </p:cNvPr>
          <p:cNvSpPr txBox="1"/>
          <p:nvPr/>
        </p:nvSpPr>
        <p:spPr>
          <a:xfrm>
            <a:off x="10346495" y="702738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Piario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40AD59C-6E0B-1D41-A935-042B0122ABB6}"/>
              </a:ext>
            </a:extLst>
          </p:cNvPr>
          <p:cNvSpPr txBox="1"/>
          <p:nvPr/>
        </p:nvSpPr>
        <p:spPr>
          <a:xfrm>
            <a:off x="10346495" y="1119122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Esine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3C94930-8E03-D84A-8012-0406683ADAB6}"/>
              </a:ext>
            </a:extLst>
          </p:cNvPr>
          <p:cNvSpPr txBox="1"/>
          <p:nvPr/>
        </p:nvSpPr>
        <p:spPr>
          <a:xfrm>
            <a:off x="10346495" y="1989529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Iseo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205B0FE2-DDD0-5C4A-BEFE-D954BFFFA446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6646302" y="2143418"/>
            <a:ext cx="3700193" cy="133754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9704BDF-0AB3-124A-90CC-6A8E0DD1CCF8}"/>
              </a:ext>
            </a:extLst>
          </p:cNvPr>
          <p:cNvSpPr txBox="1"/>
          <p:nvPr/>
        </p:nvSpPr>
        <p:spPr>
          <a:xfrm>
            <a:off x="10346495" y="2329721"/>
            <a:ext cx="613241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Ome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49C88694-621C-E943-B071-8CE3858C0726}"/>
              </a:ext>
            </a:extLst>
          </p:cNvPr>
          <p:cNvCxnSpPr>
            <a:cxnSpLocks/>
          </p:cNvCxnSpPr>
          <p:nvPr/>
        </p:nvCxnSpPr>
        <p:spPr>
          <a:xfrm flipV="1">
            <a:off x="6773784" y="2537576"/>
            <a:ext cx="3559845" cy="111407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23B5F04-C537-7543-8443-506D29EBFFB4}"/>
              </a:ext>
            </a:extLst>
          </p:cNvPr>
          <p:cNvSpPr txBox="1"/>
          <p:nvPr/>
        </p:nvSpPr>
        <p:spPr>
          <a:xfrm>
            <a:off x="10346495" y="2667511"/>
            <a:ext cx="841475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Gavardo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9129EA5D-81E6-914C-8F38-3BA5A96470C1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7501812" y="2821400"/>
            <a:ext cx="2844683" cy="87839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CD149955-529B-AE49-8640-9AC14989D294}"/>
              </a:ext>
            </a:extLst>
          </p:cNvPr>
          <p:cNvSpPr txBox="1"/>
          <p:nvPr/>
        </p:nvSpPr>
        <p:spPr>
          <a:xfrm>
            <a:off x="10346495" y="4077312"/>
            <a:ext cx="1005232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Desenzano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A9BB2D85-7168-5A41-A19F-18B2EBE195DD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7752104" y="4110360"/>
            <a:ext cx="2594391" cy="1208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D1981C2-961E-FC42-BA6A-3EAF00DB4D0B}"/>
              </a:ext>
            </a:extLst>
          </p:cNvPr>
          <p:cNvSpPr txBox="1"/>
          <p:nvPr/>
        </p:nvSpPr>
        <p:spPr>
          <a:xfrm>
            <a:off x="10346495" y="4728362"/>
            <a:ext cx="1035770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Castiglione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2FEB94D6-5729-0744-B4EB-80CE458C5A47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7671787" y="4452145"/>
            <a:ext cx="2674708" cy="43010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589D2A8-22BF-D341-A34F-7163A0C5209B}"/>
              </a:ext>
            </a:extLst>
          </p:cNvPr>
          <p:cNvSpPr txBox="1"/>
          <p:nvPr/>
        </p:nvSpPr>
        <p:spPr>
          <a:xfrm>
            <a:off x="10346495" y="5417287"/>
            <a:ext cx="926568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Manerbio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CC633B2A-C738-B74A-A545-0A23864C9456}"/>
              </a:ext>
            </a:extLst>
          </p:cNvPr>
          <p:cNvCxnSpPr>
            <a:cxnSpLocks/>
          </p:cNvCxnSpPr>
          <p:nvPr/>
        </p:nvCxnSpPr>
        <p:spPr>
          <a:xfrm>
            <a:off x="6882050" y="4568947"/>
            <a:ext cx="3426443" cy="87291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93A44F2-36B5-9143-948F-3A4528A9149E}"/>
              </a:ext>
            </a:extLst>
          </p:cNvPr>
          <p:cNvSpPr txBox="1"/>
          <p:nvPr/>
        </p:nvSpPr>
        <p:spPr>
          <a:xfrm>
            <a:off x="10346495" y="5782091"/>
            <a:ext cx="906202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Mantova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xmlns="" id="{1FCED652-BC1E-9045-B59D-01D194EB9527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8285942" y="5190027"/>
            <a:ext cx="2060553" cy="74595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29D9AC16-8DC2-9A4E-B474-DF93FB470195}"/>
              </a:ext>
            </a:extLst>
          </p:cNvPr>
          <p:cNvSpPr txBox="1"/>
          <p:nvPr/>
        </p:nvSpPr>
        <p:spPr>
          <a:xfrm>
            <a:off x="10346495" y="6405784"/>
            <a:ext cx="1526706" cy="318529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Pieve di Coriano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3189AC04-7B0B-8C47-A30A-75594341DF8B}"/>
              </a:ext>
            </a:extLst>
          </p:cNvPr>
          <p:cNvCxnSpPr>
            <a:cxnSpLocks/>
          </p:cNvCxnSpPr>
          <p:nvPr/>
        </p:nvCxnSpPr>
        <p:spPr>
          <a:xfrm>
            <a:off x="9043495" y="5575550"/>
            <a:ext cx="1291798" cy="98531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91AA8376-8A0B-A047-A73B-E984A29BB963}"/>
              </a:ext>
            </a:extLst>
          </p:cNvPr>
          <p:cNvSpPr txBox="1"/>
          <p:nvPr/>
        </p:nvSpPr>
        <p:spPr>
          <a:xfrm>
            <a:off x="8018216" y="6151128"/>
            <a:ext cx="917099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Cremona</a:t>
            </a:r>
          </a:p>
          <a:p>
            <a:r>
              <a:rPr lang="en-US" sz="1400" dirty="0" err="1" smtClean="0"/>
              <a:t>Oglio</a:t>
            </a:r>
            <a:r>
              <a:rPr lang="en-US" sz="1400" dirty="0" smtClean="0"/>
              <a:t> Po</a:t>
            </a:r>
            <a:endParaRPr lang="en-US" sz="14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946F09BD-FEF8-C64D-B897-A79C20411FE3}"/>
              </a:ext>
            </a:extLst>
          </p:cNvPr>
          <p:cNvCxnSpPr>
            <a:cxnSpLocks/>
          </p:cNvCxnSpPr>
          <p:nvPr/>
        </p:nvCxnSpPr>
        <p:spPr>
          <a:xfrm>
            <a:off x="6630310" y="5280542"/>
            <a:ext cx="1339249" cy="87058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1D2E7553-7678-414F-AFDF-ADD8F64684D1}"/>
              </a:ext>
            </a:extLst>
          </p:cNvPr>
          <p:cNvSpPr txBox="1"/>
          <p:nvPr/>
        </p:nvSpPr>
        <p:spPr>
          <a:xfrm>
            <a:off x="6909191" y="6416536"/>
            <a:ext cx="714061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Crema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xmlns="" id="{DDB8CB9D-6D92-4C49-AE9C-DC5E0A49DC19}"/>
              </a:ext>
            </a:extLst>
          </p:cNvPr>
          <p:cNvCxnSpPr>
            <a:cxnSpLocks/>
          </p:cNvCxnSpPr>
          <p:nvPr/>
        </p:nvCxnSpPr>
        <p:spPr>
          <a:xfrm>
            <a:off x="5754776" y="4591936"/>
            <a:ext cx="1397181" cy="180758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40FCDBA6-E005-3040-B73F-54195C96495F}"/>
              </a:ext>
            </a:extLst>
          </p:cNvPr>
          <p:cNvSpPr txBox="1"/>
          <p:nvPr/>
        </p:nvSpPr>
        <p:spPr>
          <a:xfrm>
            <a:off x="5972217" y="6124684"/>
            <a:ext cx="836019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Lodi</a:t>
            </a:r>
          </a:p>
          <a:p>
            <a:r>
              <a:rPr lang="en-US" sz="1400" dirty="0" err="1" smtClean="0"/>
              <a:t>Codogno</a:t>
            </a:r>
            <a:endParaRPr lang="en-US" sz="14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BD29EBBF-FDAC-A149-99E4-BBFE05EBA67E}"/>
              </a:ext>
            </a:extLst>
          </p:cNvPr>
          <p:cNvCxnSpPr>
            <a:cxnSpLocks/>
          </p:cNvCxnSpPr>
          <p:nvPr/>
        </p:nvCxnSpPr>
        <p:spPr>
          <a:xfrm>
            <a:off x="5391381" y="4776482"/>
            <a:ext cx="930042" cy="134918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891F5123-79FA-3149-9B0A-5C124C3BEAF8}"/>
              </a:ext>
            </a:extLst>
          </p:cNvPr>
          <p:cNvSpPr/>
          <p:nvPr/>
        </p:nvSpPr>
        <p:spPr>
          <a:xfrm>
            <a:off x="6769849" y="3720196"/>
            <a:ext cx="315361" cy="38762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xmlns="" id="{24887B58-E7F6-0541-ADD9-A123BD40CE97}"/>
              </a:ext>
            </a:extLst>
          </p:cNvPr>
          <p:cNvCxnSpPr>
            <a:cxnSpLocks/>
            <a:stCxn id="57" idx="7"/>
            <a:endCxn id="60" idx="1"/>
          </p:cNvCxnSpPr>
          <p:nvPr/>
        </p:nvCxnSpPr>
        <p:spPr>
          <a:xfrm flipV="1">
            <a:off x="7039026" y="3383622"/>
            <a:ext cx="3288482" cy="39334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ED170A9D-96ED-4D46-BB46-F6F5661D9A95}"/>
              </a:ext>
            </a:extLst>
          </p:cNvPr>
          <p:cNvSpPr txBox="1"/>
          <p:nvPr/>
        </p:nvSpPr>
        <p:spPr>
          <a:xfrm>
            <a:off x="10327508" y="3014290"/>
            <a:ext cx="1604954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Brescia </a:t>
            </a:r>
            <a:r>
              <a:rPr lang="en-US" sz="1400" dirty="0" err="1" smtClean="0"/>
              <a:t>S.Anna</a:t>
            </a:r>
            <a:endParaRPr lang="en-US" sz="1400" dirty="0"/>
          </a:p>
          <a:p>
            <a:r>
              <a:rPr lang="en-US" sz="1400" dirty="0" err="1" smtClean="0"/>
              <a:t>Città</a:t>
            </a:r>
            <a:r>
              <a:rPr lang="en-US" sz="1400" dirty="0" smtClean="0"/>
              <a:t> di Brescia</a:t>
            </a:r>
          </a:p>
          <a:p>
            <a:r>
              <a:rPr lang="en-US" sz="1400" dirty="0" err="1" smtClean="0"/>
              <a:t>Poliambulanza</a:t>
            </a:r>
            <a:endParaRPr lang="en-US" sz="1400" dirty="0" smtClean="0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F2C22D78-BB07-FF49-B22E-AA7BA9157244}"/>
              </a:ext>
            </a:extLst>
          </p:cNvPr>
          <p:cNvCxnSpPr>
            <a:cxnSpLocks/>
            <a:endCxn id="81" idx="1"/>
          </p:cNvCxnSpPr>
          <p:nvPr/>
        </p:nvCxnSpPr>
        <p:spPr>
          <a:xfrm flipV="1">
            <a:off x="6385472" y="3926375"/>
            <a:ext cx="3961023" cy="21428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704A4BF9-B169-F449-BC96-A4418ACB58C2}"/>
              </a:ext>
            </a:extLst>
          </p:cNvPr>
          <p:cNvCxnSpPr>
            <a:cxnSpLocks/>
          </p:cNvCxnSpPr>
          <p:nvPr/>
        </p:nvCxnSpPr>
        <p:spPr>
          <a:xfrm>
            <a:off x="6330270" y="3973219"/>
            <a:ext cx="55202" cy="17554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745FF184-926A-8640-84B0-70D23C957A90}"/>
              </a:ext>
            </a:extLst>
          </p:cNvPr>
          <p:cNvSpPr txBox="1"/>
          <p:nvPr/>
        </p:nvSpPr>
        <p:spPr>
          <a:xfrm>
            <a:off x="10346495" y="3772486"/>
            <a:ext cx="749652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Chiari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xmlns="" id="{1BC97B70-EAD5-2046-8366-4E7CDE7733AE}"/>
              </a:ext>
            </a:extLst>
          </p:cNvPr>
          <p:cNvCxnSpPr>
            <a:cxnSpLocks/>
          </p:cNvCxnSpPr>
          <p:nvPr/>
        </p:nvCxnSpPr>
        <p:spPr>
          <a:xfrm flipH="1" flipV="1">
            <a:off x="4255319" y="481352"/>
            <a:ext cx="518520" cy="142152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C912F9B8-7333-084C-B756-5EEA7BF91313}"/>
              </a:ext>
            </a:extLst>
          </p:cNvPr>
          <p:cNvSpPr txBox="1"/>
          <p:nvPr/>
        </p:nvSpPr>
        <p:spPr>
          <a:xfrm>
            <a:off x="3774319" y="103908"/>
            <a:ext cx="1268399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Gravedona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BAA8502B-8937-9D42-B9CB-EBC89AF9784C}"/>
              </a:ext>
            </a:extLst>
          </p:cNvPr>
          <p:cNvCxnSpPr>
            <a:cxnSpLocks/>
            <a:endCxn id="87" idx="2"/>
          </p:cNvCxnSpPr>
          <p:nvPr/>
        </p:nvCxnSpPr>
        <p:spPr>
          <a:xfrm flipV="1">
            <a:off x="5056637" y="440605"/>
            <a:ext cx="1968460" cy="241805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48FA25CB-06EA-864E-A289-63E8BCA5933E}"/>
              </a:ext>
            </a:extLst>
          </p:cNvPr>
          <p:cNvSpPr txBox="1"/>
          <p:nvPr/>
        </p:nvSpPr>
        <p:spPr>
          <a:xfrm>
            <a:off x="6626543" y="132828"/>
            <a:ext cx="797108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Lecco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xmlns="" id="{D89B854C-6D5A-864C-8026-8935F3E34F44}"/>
              </a:ext>
            </a:extLst>
          </p:cNvPr>
          <p:cNvCxnSpPr>
            <a:cxnSpLocks/>
          </p:cNvCxnSpPr>
          <p:nvPr/>
        </p:nvCxnSpPr>
        <p:spPr>
          <a:xfrm flipH="1" flipV="1">
            <a:off x="3623048" y="1446214"/>
            <a:ext cx="1016237" cy="149814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5D89A93A-63B6-4744-8B89-203E092CA54B}"/>
              </a:ext>
            </a:extLst>
          </p:cNvPr>
          <p:cNvSpPr txBox="1"/>
          <p:nvPr/>
        </p:nvSpPr>
        <p:spPr>
          <a:xfrm>
            <a:off x="3393701" y="1139915"/>
            <a:ext cx="557124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Erba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xmlns="" id="{5CC57ED3-90E5-F841-824E-B5E1BE4BABDF}"/>
              </a:ext>
            </a:extLst>
          </p:cNvPr>
          <p:cNvSpPr/>
          <p:nvPr/>
        </p:nvSpPr>
        <p:spPr>
          <a:xfrm>
            <a:off x="4131275" y="2906260"/>
            <a:ext cx="315361" cy="311745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xmlns="" id="{77799C07-82D1-F444-A4DB-A03F4339CE8D}"/>
              </a:ext>
            </a:extLst>
          </p:cNvPr>
          <p:cNvCxnSpPr>
            <a:cxnSpLocks/>
          </p:cNvCxnSpPr>
          <p:nvPr/>
        </p:nvCxnSpPr>
        <p:spPr>
          <a:xfrm flipH="1" flipV="1">
            <a:off x="3289800" y="2159202"/>
            <a:ext cx="887709" cy="74705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1C7D6D89-B649-2E48-9839-1BF5B2450F3D}"/>
              </a:ext>
            </a:extLst>
          </p:cNvPr>
          <p:cNvSpPr txBox="1"/>
          <p:nvPr/>
        </p:nvSpPr>
        <p:spPr>
          <a:xfrm>
            <a:off x="2734886" y="1610478"/>
            <a:ext cx="753608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Como</a:t>
            </a:r>
          </a:p>
          <a:p>
            <a:r>
              <a:rPr lang="en-US" sz="1400" dirty="0"/>
              <a:t>Valduce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xmlns="" id="{6B4768D1-E224-3F42-B71E-3E757490D330}"/>
              </a:ext>
            </a:extLst>
          </p:cNvPr>
          <p:cNvCxnSpPr>
            <a:cxnSpLocks/>
          </p:cNvCxnSpPr>
          <p:nvPr/>
        </p:nvCxnSpPr>
        <p:spPr>
          <a:xfrm flipH="1" flipV="1">
            <a:off x="1480360" y="1177180"/>
            <a:ext cx="2230022" cy="181532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61816A10-4C3D-C74C-BD9F-6FD782FBCDD3}"/>
              </a:ext>
            </a:extLst>
          </p:cNvPr>
          <p:cNvSpPr txBox="1"/>
          <p:nvPr/>
        </p:nvSpPr>
        <p:spPr>
          <a:xfrm>
            <a:off x="1056428" y="820263"/>
            <a:ext cx="867962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Varese</a:t>
            </a:r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xmlns="" id="{5471C2B8-9D60-AF49-888E-B593038B5646}"/>
              </a:ext>
            </a:extLst>
          </p:cNvPr>
          <p:cNvCxnSpPr>
            <a:cxnSpLocks/>
          </p:cNvCxnSpPr>
          <p:nvPr/>
        </p:nvCxnSpPr>
        <p:spPr>
          <a:xfrm flipH="1" flipV="1">
            <a:off x="1400171" y="2447914"/>
            <a:ext cx="2997808" cy="84313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E9E32417-1AED-F849-A06F-D9C5D6DAA31C}"/>
              </a:ext>
            </a:extLst>
          </p:cNvPr>
          <p:cNvSpPr txBox="1"/>
          <p:nvPr/>
        </p:nvSpPr>
        <p:spPr>
          <a:xfrm>
            <a:off x="630014" y="2242757"/>
            <a:ext cx="743935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Cantù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xmlns="" id="{26F0DB84-8CF5-0449-B015-EB7C2E1796FF}"/>
              </a:ext>
            </a:extLst>
          </p:cNvPr>
          <p:cNvSpPr/>
          <p:nvPr/>
        </p:nvSpPr>
        <p:spPr>
          <a:xfrm>
            <a:off x="5540416" y="3244013"/>
            <a:ext cx="227357" cy="31174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D5D30601-FA5B-8849-B313-88FFEBF66215}"/>
              </a:ext>
            </a:extLst>
          </p:cNvPr>
          <p:cNvSpPr txBox="1"/>
          <p:nvPr/>
        </p:nvSpPr>
        <p:spPr>
          <a:xfrm>
            <a:off x="8561477" y="85512"/>
            <a:ext cx="1780504" cy="523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Bergamo</a:t>
            </a:r>
          </a:p>
          <a:p>
            <a:r>
              <a:rPr lang="en-US" sz="1400" dirty="0" err="1" smtClean="0"/>
              <a:t>HumanitasGavazzeni</a:t>
            </a:r>
            <a:endParaRPr lang="en-US" sz="1400" dirty="0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xmlns="" id="{BB0209EB-2E1E-194B-81CF-BFAEC6AC54FA}"/>
              </a:ext>
            </a:extLst>
          </p:cNvPr>
          <p:cNvSpPr/>
          <p:nvPr/>
        </p:nvSpPr>
        <p:spPr>
          <a:xfrm>
            <a:off x="4638255" y="3547950"/>
            <a:ext cx="507625" cy="31174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xmlns="" id="{0C9950C7-C8BF-274D-8B59-04FDCE36EE17}"/>
              </a:ext>
            </a:extLst>
          </p:cNvPr>
          <p:cNvCxnSpPr>
            <a:cxnSpLocks/>
          </p:cNvCxnSpPr>
          <p:nvPr/>
        </p:nvCxnSpPr>
        <p:spPr>
          <a:xfrm flipV="1">
            <a:off x="4914209" y="1057910"/>
            <a:ext cx="715294" cy="248179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DCDC0B8D-5B1C-F94E-8ABE-5090E4918F57}"/>
              </a:ext>
            </a:extLst>
          </p:cNvPr>
          <p:cNvSpPr txBox="1"/>
          <p:nvPr/>
        </p:nvSpPr>
        <p:spPr>
          <a:xfrm>
            <a:off x="5176907" y="49320"/>
            <a:ext cx="1306239" cy="954107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Desio </a:t>
            </a:r>
          </a:p>
          <a:p>
            <a:r>
              <a:rPr lang="en-US" sz="1400" dirty="0" err="1" smtClean="0"/>
              <a:t>Vimercate</a:t>
            </a:r>
            <a:endParaRPr lang="en-US" sz="1400" dirty="0" smtClean="0"/>
          </a:p>
          <a:p>
            <a:r>
              <a:rPr lang="en-US" sz="1400" dirty="0" smtClean="0"/>
              <a:t>San Gerardo</a:t>
            </a:r>
            <a:endParaRPr lang="en-US" sz="1400" dirty="0"/>
          </a:p>
          <a:p>
            <a:r>
              <a:rPr lang="en-US" sz="1400" dirty="0" err="1"/>
              <a:t>Policlinico</a:t>
            </a:r>
            <a:r>
              <a:rPr lang="en-US" sz="1400" dirty="0"/>
              <a:t> MB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xmlns="" id="{AF493CD1-74BF-2045-AD9E-8CEBD4ADCA96}"/>
              </a:ext>
            </a:extLst>
          </p:cNvPr>
          <p:cNvSpPr/>
          <p:nvPr/>
        </p:nvSpPr>
        <p:spPr>
          <a:xfrm>
            <a:off x="3618987" y="3507173"/>
            <a:ext cx="686840" cy="390172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C694ADE5-B429-CC4F-8C1B-56751615F72B}"/>
              </a:ext>
            </a:extLst>
          </p:cNvPr>
          <p:cNvSpPr txBox="1"/>
          <p:nvPr/>
        </p:nvSpPr>
        <p:spPr>
          <a:xfrm>
            <a:off x="491353" y="3430982"/>
            <a:ext cx="1306239" cy="95410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Busto Arsizio</a:t>
            </a:r>
          </a:p>
          <a:p>
            <a:r>
              <a:rPr lang="en-US" sz="1400" dirty="0"/>
              <a:t>Saronno </a:t>
            </a:r>
          </a:p>
          <a:p>
            <a:r>
              <a:rPr lang="en-US" sz="1400" dirty="0"/>
              <a:t>Castellanza</a:t>
            </a:r>
          </a:p>
          <a:p>
            <a:r>
              <a:rPr lang="en-US" sz="1400" dirty="0" err="1" smtClean="0"/>
              <a:t>Legnano</a:t>
            </a:r>
            <a:endParaRPr lang="en-US" sz="1400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xmlns="" id="{4957A2BE-ADCE-BF44-A5B2-C1D42EF60A90}"/>
              </a:ext>
            </a:extLst>
          </p:cNvPr>
          <p:cNvCxnSpPr>
            <a:cxnSpLocks/>
          </p:cNvCxnSpPr>
          <p:nvPr/>
        </p:nvCxnSpPr>
        <p:spPr>
          <a:xfrm flipH="1">
            <a:off x="1821587" y="3777569"/>
            <a:ext cx="1810657" cy="31931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xmlns="" id="{8206CF0B-A3C4-BF45-AD82-044F0ADF9CA9}"/>
              </a:ext>
            </a:extLst>
          </p:cNvPr>
          <p:cNvCxnSpPr>
            <a:cxnSpLocks/>
          </p:cNvCxnSpPr>
          <p:nvPr/>
        </p:nvCxnSpPr>
        <p:spPr>
          <a:xfrm flipH="1" flipV="1">
            <a:off x="1674491" y="2957806"/>
            <a:ext cx="2798367" cy="86235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8694F046-EEEE-BB45-87E7-76A87C9D120B}"/>
              </a:ext>
            </a:extLst>
          </p:cNvPr>
          <p:cNvSpPr txBox="1"/>
          <p:nvPr/>
        </p:nvSpPr>
        <p:spPr>
          <a:xfrm>
            <a:off x="7671787" y="178718"/>
            <a:ext cx="805649" cy="319272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Merate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xmlns="" id="{BDA3F7B4-46FB-9E4F-8A56-A53D0BFFD1F6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542069" y="3714754"/>
            <a:ext cx="4766424" cy="82793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xmlns="" id="{B9EF1D32-7F76-4647-A53A-969D3441863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5604472" y="4062602"/>
            <a:ext cx="4730821" cy="108408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2C7128CC-0397-7542-A3BD-BA2FFED59EA4}"/>
              </a:ext>
            </a:extLst>
          </p:cNvPr>
          <p:cNvSpPr txBox="1"/>
          <p:nvPr/>
        </p:nvSpPr>
        <p:spPr>
          <a:xfrm>
            <a:off x="10316714" y="4394945"/>
            <a:ext cx="860483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Treviglio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D24FC799-2384-4F49-A8F2-AAA7842F9FE7}"/>
              </a:ext>
            </a:extLst>
          </p:cNvPr>
          <p:cNvSpPr txBox="1"/>
          <p:nvPr/>
        </p:nvSpPr>
        <p:spPr>
          <a:xfrm>
            <a:off x="10339068" y="5077234"/>
            <a:ext cx="860483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Zingonia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xmlns="" id="{E8E580D3-1A57-7449-B5B8-45F2EC525FC5}"/>
              </a:ext>
            </a:extLst>
          </p:cNvPr>
          <p:cNvCxnSpPr>
            <a:cxnSpLocks/>
          </p:cNvCxnSpPr>
          <p:nvPr/>
        </p:nvCxnSpPr>
        <p:spPr>
          <a:xfrm flipV="1">
            <a:off x="5849923" y="1691819"/>
            <a:ext cx="4483706" cy="177105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xmlns="" id="{EEB804F6-69A9-DC40-8415-BB7B95452B10}"/>
              </a:ext>
            </a:extLst>
          </p:cNvPr>
          <p:cNvSpPr txBox="1"/>
          <p:nvPr/>
        </p:nvSpPr>
        <p:spPr>
          <a:xfrm>
            <a:off x="10346495" y="1555067"/>
            <a:ext cx="715617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Seriate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xmlns="" id="{48E8B778-BE35-884D-BE74-F15E5FFFAD65}"/>
              </a:ext>
            </a:extLst>
          </p:cNvPr>
          <p:cNvSpPr/>
          <p:nvPr/>
        </p:nvSpPr>
        <p:spPr>
          <a:xfrm>
            <a:off x="3689648" y="4516543"/>
            <a:ext cx="315361" cy="33390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xmlns="" id="{37907246-31EA-E04E-8B28-5FF9877877DE}"/>
              </a:ext>
            </a:extLst>
          </p:cNvPr>
          <p:cNvCxnSpPr>
            <a:cxnSpLocks/>
            <a:endCxn id="142" idx="3"/>
          </p:cNvCxnSpPr>
          <p:nvPr/>
        </p:nvCxnSpPr>
        <p:spPr>
          <a:xfrm flipH="1">
            <a:off x="1684175" y="4790598"/>
            <a:ext cx="2004106" cy="103759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xmlns="" id="{5587FAC5-DCDD-F34B-8B12-E75347CD236E}"/>
              </a:ext>
            </a:extLst>
          </p:cNvPr>
          <p:cNvSpPr txBox="1"/>
          <p:nvPr/>
        </p:nvSpPr>
        <p:spPr>
          <a:xfrm>
            <a:off x="538951" y="5566582"/>
            <a:ext cx="1145224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Vigevano</a:t>
            </a:r>
          </a:p>
          <a:p>
            <a:r>
              <a:rPr lang="en-US" sz="1400" dirty="0"/>
              <a:t>Vigevano BM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xmlns="" id="{1BCA8F69-9BE6-FA48-8DEE-1B9D8FEC3492}"/>
              </a:ext>
            </a:extLst>
          </p:cNvPr>
          <p:cNvCxnSpPr>
            <a:cxnSpLocks/>
            <a:stCxn id="147" idx="3"/>
          </p:cNvCxnSpPr>
          <p:nvPr/>
        </p:nvCxnSpPr>
        <p:spPr>
          <a:xfrm flipH="1">
            <a:off x="1564954" y="5160013"/>
            <a:ext cx="2825556" cy="112104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xmlns="" id="{83B2D7A1-B2AD-5743-84B6-0EA0DBEF2944}"/>
              </a:ext>
            </a:extLst>
          </p:cNvPr>
          <p:cNvSpPr txBox="1"/>
          <p:nvPr/>
        </p:nvSpPr>
        <p:spPr>
          <a:xfrm>
            <a:off x="524235" y="6218946"/>
            <a:ext cx="992062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Città</a:t>
            </a:r>
            <a:r>
              <a:rPr lang="en-US" sz="1400" dirty="0" smtClean="0"/>
              <a:t> </a:t>
            </a:r>
            <a:r>
              <a:rPr lang="en-US" sz="1400" dirty="0"/>
              <a:t>di PV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A54E142C-E9E9-C94B-97A6-B5DDD4B6686F}"/>
              </a:ext>
            </a:extLst>
          </p:cNvPr>
          <p:cNvSpPr/>
          <p:nvPr/>
        </p:nvSpPr>
        <p:spPr>
          <a:xfrm>
            <a:off x="4344326" y="4875006"/>
            <a:ext cx="315361" cy="33390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xmlns="" id="{782C3A71-7DD6-6C41-BB20-3382678421D8}"/>
              </a:ext>
            </a:extLst>
          </p:cNvPr>
          <p:cNvCxnSpPr>
            <a:cxnSpLocks/>
          </p:cNvCxnSpPr>
          <p:nvPr/>
        </p:nvCxnSpPr>
        <p:spPr>
          <a:xfrm flipH="1">
            <a:off x="3865728" y="5733191"/>
            <a:ext cx="314940" cy="74736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787BC1EE-81DD-D645-85DB-7771CB25A898}"/>
              </a:ext>
            </a:extLst>
          </p:cNvPr>
          <p:cNvSpPr txBox="1"/>
          <p:nvPr/>
        </p:nvSpPr>
        <p:spPr>
          <a:xfrm>
            <a:off x="3311622" y="6503045"/>
            <a:ext cx="837488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Voghera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xmlns="" id="{BE7F176C-08F4-384F-8092-C459BD3AB4E6}"/>
              </a:ext>
            </a:extLst>
          </p:cNvPr>
          <p:cNvCxnSpPr>
            <a:cxnSpLocks/>
          </p:cNvCxnSpPr>
          <p:nvPr/>
        </p:nvCxnSpPr>
        <p:spPr>
          <a:xfrm flipV="1">
            <a:off x="5533250" y="520980"/>
            <a:ext cx="4849036" cy="283146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7DA86C1E-4DDF-834C-8FE7-02A47FCB5805}"/>
              </a:ext>
            </a:extLst>
          </p:cNvPr>
          <p:cNvSpPr txBox="1"/>
          <p:nvPr/>
        </p:nvSpPr>
        <p:spPr>
          <a:xfrm>
            <a:off x="10382286" y="198770"/>
            <a:ext cx="1394155" cy="307777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Ponte San Pietro</a:t>
            </a:r>
          </a:p>
        </p:txBody>
      </p:sp>
      <p:sp>
        <p:nvSpPr>
          <p:cNvPr id="77" name="TextBox 106">
            <a:extLst>
              <a:ext uri="{FF2B5EF4-FFF2-40B4-BE49-F238E27FC236}">
                <a16:creationId xmlns:a16="http://schemas.microsoft.com/office/drawing/2014/main" xmlns="" id="{E9E32417-1AED-F849-A06F-D9C5D6DAA31C}"/>
              </a:ext>
            </a:extLst>
          </p:cNvPr>
          <p:cNvSpPr txBox="1"/>
          <p:nvPr/>
        </p:nvSpPr>
        <p:spPr>
          <a:xfrm>
            <a:off x="681649" y="2686901"/>
            <a:ext cx="951767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/>
              <a:t>Paderno</a:t>
            </a:r>
            <a:r>
              <a:rPr lang="en-US" sz="1400" dirty="0"/>
              <a:t> </a:t>
            </a:r>
            <a:r>
              <a:rPr lang="en-US" sz="1400" dirty="0" smtClean="0"/>
              <a:t>D</a:t>
            </a:r>
            <a:endParaRPr lang="en-US" sz="1400" dirty="0"/>
          </a:p>
        </p:txBody>
      </p:sp>
      <p:cxnSp>
        <p:nvCxnSpPr>
          <p:cNvPr id="83" name="Straight Arrow Connector 140">
            <a:extLst>
              <a:ext uri="{FF2B5EF4-FFF2-40B4-BE49-F238E27FC236}">
                <a16:creationId xmlns:a16="http://schemas.microsoft.com/office/drawing/2014/main" xmlns="" id="{37907246-31EA-E04E-8B28-5FF9877877DE}"/>
              </a:ext>
            </a:extLst>
          </p:cNvPr>
          <p:cNvCxnSpPr>
            <a:cxnSpLocks/>
          </p:cNvCxnSpPr>
          <p:nvPr/>
        </p:nvCxnSpPr>
        <p:spPr>
          <a:xfrm flipH="1">
            <a:off x="3624209" y="4284337"/>
            <a:ext cx="1104221" cy="157384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140">
            <a:extLst>
              <a:ext uri="{FF2B5EF4-FFF2-40B4-BE49-F238E27FC236}">
                <a16:creationId xmlns:a16="http://schemas.microsoft.com/office/drawing/2014/main" xmlns="" id="{37907246-31EA-E04E-8B28-5FF9877877DE}"/>
              </a:ext>
            </a:extLst>
          </p:cNvPr>
          <p:cNvCxnSpPr>
            <a:cxnSpLocks/>
          </p:cNvCxnSpPr>
          <p:nvPr/>
        </p:nvCxnSpPr>
        <p:spPr>
          <a:xfrm flipH="1">
            <a:off x="2442133" y="4534765"/>
            <a:ext cx="2016558" cy="170593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158">
            <a:extLst>
              <a:ext uri="{FF2B5EF4-FFF2-40B4-BE49-F238E27FC236}">
                <a16:creationId xmlns:a16="http://schemas.microsoft.com/office/drawing/2014/main" xmlns="" id="{787BC1EE-81DD-D645-85DB-7771CB25A898}"/>
              </a:ext>
            </a:extLst>
          </p:cNvPr>
          <p:cNvSpPr txBox="1"/>
          <p:nvPr/>
        </p:nvSpPr>
        <p:spPr>
          <a:xfrm>
            <a:off x="1812641" y="6307918"/>
            <a:ext cx="974694" cy="523220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Humanitas</a:t>
            </a:r>
            <a:r>
              <a:rPr lang="en-US" sz="1400" dirty="0" smtClean="0"/>
              <a:t> </a:t>
            </a:r>
            <a:r>
              <a:rPr lang="en-US" sz="1400" dirty="0" err="1" smtClean="0"/>
              <a:t>Rozzano</a:t>
            </a:r>
            <a:endParaRPr lang="en-US" sz="1400" dirty="0"/>
          </a:p>
        </p:txBody>
      </p:sp>
      <p:sp>
        <p:nvSpPr>
          <p:cNvPr id="89" name="TextBox 158">
            <a:extLst>
              <a:ext uri="{FF2B5EF4-FFF2-40B4-BE49-F238E27FC236}">
                <a16:creationId xmlns:a16="http://schemas.microsoft.com/office/drawing/2014/main" xmlns="" id="{787BC1EE-81DD-D645-85DB-7771CB25A898}"/>
              </a:ext>
            </a:extLst>
          </p:cNvPr>
          <p:cNvSpPr txBox="1"/>
          <p:nvPr/>
        </p:nvSpPr>
        <p:spPr>
          <a:xfrm>
            <a:off x="2862957" y="5895954"/>
            <a:ext cx="1106801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San </a:t>
            </a:r>
            <a:r>
              <a:rPr lang="en-US" sz="1400" dirty="0" err="1" smtClean="0"/>
              <a:t>Donato</a:t>
            </a:r>
            <a:endParaRPr lang="en-US" sz="1400" dirty="0"/>
          </a:p>
        </p:txBody>
      </p:sp>
      <p:cxnSp>
        <p:nvCxnSpPr>
          <p:cNvPr id="97" name="Straight Arrow Connector 85">
            <a:extLst>
              <a:ext uri="{FF2B5EF4-FFF2-40B4-BE49-F238E27FC236}">
                <a16:creationId xmlns:a16="http://schemas.microsoft.com/office/drawing/2014/main" xmlns="" id="{BAA8502B-8937-9D42-B9CB-EBC89AF9784C}"/>
              </a:ext>
            </a:extLst>
          </p:cNvPr>
          <p:cNvCxnSpPr>
            <a:cxnSpLocks/>
          </p:cNvCxnSpPr>
          <p:nvPr/>
        </p:nvCxnSpPr>
        <p:spPr>
          <a:xfrm flipV="1">
            <a:off x="5520486" y="655641"/>
            <a:ext cx="3292566" cy="269680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6">
            <a:extLst>
              <a:ext uri="{FF2B5EF4-FFF2-40B4-BE49-F238E27FC236}">
                <a16:creationId xmlns:a16="http://schemas.microsoft.com/office/drawing/2014/main" xmlns="" id="{E9E32417-1AED-F849-A06F-D9C5D6DAA31C}"/>
              </a:ext>
            </a:extLst>
          </p:cNvPr>
          <p:cNvSpPr txBox="1"/>
          <p:nvPr/>
        </p:nvSpPr>
        <p:spPr>
          <a:xfrm>
            <a:off x="485243" y="3082800"/>
            <a:ext cx="1472993" cy="30777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Garbagnate</a:t>
            </a:r>
            <a:r>
              <a:rPr lang="en-US" sz="1400" dirty="0" smtClean="0"/>
              <a:t> Rho</a:t>
            </a:r>
            <a:endParaRPr lang="en-US" sz="1400" dirty="0"/>
          </a:p>
        </p:txBody>
      </p:sp>
      <p:cxnSp>
        <p:nvCxnSpPr>
          <p:cNvPr id="102" name="Straight Arrow Connector 119">
            <a:extLst>
              <a:ext uri="{FF2B5EF4-FFF2-40B4-BE49-F238E27FC236}">
                <a16:creationId xmlns:a16="http://schemas.microsoft.com/office/drawing/2014/main" xmlns="" id="{8206CF0B-A3C4-BF45-AD82-044F0ADF9CA9}"/>
              </a:ext>
            </a:extLst>
          </p:cNvPr>
          <p:cNvCxnSpPr>
            <a:cxnSpLocks/>
          </p:cNvCxnSpPr>
          <p:nvPr/>
        </p:nvCxnSpPr>
        <p:spPr>
          <a:xfrm flipH="1" flipV="1">
            <a:off x="1988742" y="3239855"/>
            <a:ext cx="2608438" cy="67642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44">
            <a:extLst>
              <a:ext uri="{FF2B5EF4-FFF2-40B4-BE49-F238E27FC236}">
                <a16:creationId xmlns:a16="http://schemas.microsoft.com/office/drawing/2014/main" xmlns="" id="{BD29EBBF-FDAC-A149-99E4-BBFE05EBA67E}"/>
              </a:ext>
            </a:extLst>
          </p:cNvPr>
          <p:cNvCxnSpPr>
            <a:cxnSpLocks/>
          </p:cNvCxnSpPr>
          <p:nvPr/>
        </p:nvCxnSpPr>
        <p:spPr>
          <a:xfrm>
            <a:off x="4804697" y="4417536"/>
            <a:ext cx="477890" cy="131565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58">
            <a:extLst>
              <a:ext uri="{FF2B5EF4-FFF2-40B4-BE49-F238E27FC236}">
                <a16:creationId xmlns:a16="http://schemas.microsoft.com/office/drawing/2014/main" xmlns="" id="{787BC1EE-81DD-D645-85DB-7771CB25A898}"/>
              </a:ext>
            </a:extLst>
          </p:cNvPr>
          <p:cNvSpPr txBox="1"/>
          <p:nvPr/>
        </p:nvSpPr>
        <p:spPr>
          <a:xfrm>
            <a:off x="4904567" y="5803377"/>
            <a:ext cx="1106801" cy="30777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Melegnano</a:t>
            </a:r>
            <a:endParaRPr lang="en-US" sz="1400" dirty="0"/>
          </a:p>
        </p:txBody>
      </p:sp>
      <p:sp>
        <p:nvSpPr>
          <p:cNvPr id="118" name="TextBox 95">
            <a:extLst>
              <a:ext uri="{FF2B5EF4-FFF2-40B4-BE49-F238E27FC236}">
                <a16:creationId xmlns:a16="http://schemas.microsoft.com/office/drawing/2014/main" xmlns="" id="{1C7D6D89-B649-2E48-9839-1BF5B2450F3D}"/>
              </a:ext>
            </a:extLst>
          </p:cNvPr>
          <p:cNvSpPr txBox="1"/>
          <p:nvPr/>
        </p:nvSpPr>
        <p:spPr>
          <a:xfrm>
            <a:off x="1025574" y="4571576"/>
            <a:ext cx="1405357" cy="52322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Buzzi</a:t>
            </a:r>
            <a:endParaRPr lang="en-US" sz="1400" dirty="0"/>
          </a:p>
          <a:p>
            <a:r>
              <a:rPr lang="en-US" sz="1400" dirty="0" err="1" smtClean="0"/>
              <a:t>Fatebenefratelli</a:t>
            </a:r>
            <a:endParaRPr lang="en-US" sz="1400" dirty="0"/>
          </a:p>
        </p:txBody>
      </p:sp>
      <p:cxnSp>
        <p:nvCxnSpPr>
          <p:cNvPr id="119" name="Straight Arrow Connector 116">
            <a:extLst>
              <a:ext uri="{FF2B5EF4-FFF2-40B4-BE49-F238E27FC236}">
                <a16:creationId xmlns:a16="http://schemas.microsoft.com/office/drawing/2014/main" xmlns="" id="{4957A2BE-ADCE-BF44-A5B2-C1D42EF60A90}"/>
              </a:ext>
            </a:extLst>
          </p:cNvPr>
          <p:cNvCxnSpPr>
            <a:cxnSpLocks/>
          </p:cNvCxnSpPr>
          <p:nvPr/>
        </p:nvCxnSpPr>
        <p:spPr>
          <a:xfrm flipH="1">
            <a:off x="2419988" y="4050477"/>
            <a:ext cx="1936439" cy="51562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85">
            <a:extLst>
              <a:ext uri="{FF2B5EF4-FFF2-40B4-BE49-F238E27FC236}">
                <a16:creationId xmlns:a16="http://schemas.microsoft.com/office/drawing/2014/main" xmlns="" id="{BAA8502B-8937-9D42-B9CB-EBC89AF9784C}"/>
              </a:ext>
            </a:extLst>
          </p:cNvPr>
          <p:cNvCxnSpPr>
            <a:cxnSpLocks/>
          </p:cNvCxnSpPr>
          <p:nvPr/>
        </p:nvCxnSpPr>
        <p:spPr>
          <a:xfrm flipV="1">
            <a:off x="5194358" y="537381"/>
            <a:ext cx="2976892" cy="280449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6188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24AE80A-4E01-CE49-B0B6-B630CC1B3E1C}"/>
              </a:ext>
            </a:extLst>
          </p:cNvPr>
          <p:cNvSpPr txBox="1"/>
          <p:nvPr/>
        </p:nvSpPr>
        <p:spPr>
          <a:xfrm>
            <a:off x="7643424" y="1243124"/>
            <a:ext cx="3674433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Auxologico San </a:t>
            </a:r>
            <a:r>
              <a:rPr lang="en-US" sz="1600" dirty="0" smtClean="0">
                <a:solidFill>
                  <a:schemeClr val="accent6"/>
                </a:solidFill>
              </a:rPr>
              <a:t>Luca</a:t>
            </a:r>
            <a:endParaRPr lang="en-US" sz="1600" dirty="0">
              <a:solidFill>
                <a:schemeClr val="accent6"/>
              </a:solidFill>
            </a:endParaRPr>
          </a:p>
          <a:p>
            <a:r>
              <a:rPr lang="en-US" sz="1600" dirty="0">
                <a:solidFill>
                  <a:schemeClr val="accent6"/>
                </a:solidFill>
              </a:rPr>
              <a:t>Cernusco sul Naviglio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Cinisello Balsamo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Istituto Clinico Cittá Studi</a:t>
            </a:r>
          </a:p>
          <a:p>
            <a:r>
              <a:rPr lang="en-US" sz="1600" dirty="0" err="1" smtClean="0">
                <a:solidFill>
                  <a:schemeClr val="accent6"/>
                </a:solidFill>
              </a:rPr>
              <a:t>Istituto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>
                <a:solidFill>
                  <a:schemeClr val="accent6"/>
                </a:solidFill>
              </a:rPr>
              <a:t>Ortopedico Galeazzi</a:t>
            </a:r>
          </a:p>
          <a:p>
            <a:r>
              <a:rPr lang="en-US" sz="1600" dirty="0" err="1" smtClean="0">
                <a:solidFill>
                  <a:schemeClr val="accent6"/>
                </a:solidFill>
              </a:rPr>
              <a:t>Melzo</a:t>
            </a:r>
            <a:endParaRPr lang="en-US" sz="1600" dirty="0">
              <a:solidFill>
                <a:schemeClr val="accent6"/>
              </a:solidFill>
            </a:endParaRPr>
          </a:p>
          <a:p>
            <a:r>
              <a:rPr lang="en-US" sz="1600" dirty="0">
                <a:solidFill>
                  <a:schemeClr val="accent6"/>
                </a:solidFill>
              </a:rPr>
              <a:t>Monzino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Multimedica (Sesto San Giovanni)</a:t>
            </a:r>
          </a:p>
          <a:p>
            <a:r>
              <a:rPr lang="en-US" sz="1600" dirty="0" err="1" smtClean="0">
                <a:solidFill>
                  <a:schemeClr val="accent6"/>
                </a:solidFill>
              </a:rPr>
              <a:t>Niguarda</a:t>
            </a:r>
            <a:endParaRPr lang="en-US" sz="1600" dirty="0">
              <a:solidFill>
                <a:schemeClr val="accent4"/>
              </a:solidFill>
            </a:endParaRPr>
          </a:p>
          <a:p>
            <a:r>
              <a:rPr lang="en-US" sz="1600" dirty="0">
                <a:solidFill>
                  <a:schemeClr val="accent6"/>
                </a:solidFill>
              </a:rPr>
              <a:t>San </a:t>
            </a:r>
            <a:r>
              <a:rPr lang="en-US" sz="1600" dirty="0" smtClean="0">
                <a:solidFill>
                  <a:schemeClr val="accent6"/>
                </a:solidFill>
              </a:rPr>
              <a:t>Carlo</a:t>
            </a:r>
            <a:endParaRPr lang="en-US" sz="1600" dirty="0">
              <a:solidFill>
                <a:schemeClr val="accent6"/>
              </a:solidFill>
            </a:endParaRPr>
          </a:p>
          <a:p>
            <a:r>
              <a:rPr lang="en-US" sz="1600" dirty="0">
                <a:solidFill>
                  <a:schemeClr val="accent6"/>
                </a:solidFill>
              </a:rPr>
              <a:t>San Giuseppe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 Paolo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 Raffaele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Sant’Ambrogio</a:t>
            </a:r>
            <a:r>
              <a:rPr lang="en-US" sz="1600" dirty="0"/>
              <a:t> 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Sesto San </a:t>
            </a:r>
            <a:r>
              <a:rPr lang="en-US" sz="1600" dirty="0" smtClean="0">
                <a:solidFill>
                  <a:schemeClr val="accent6"/>
                </a:solidFill>
              </a:rPr>
              <a:t>Giovanni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9AF4FC-A2FA-3D49-A1B8-729B1D535F48}"/>
              </a:ext>
            </a:extLst>
          </p:cNvPr>
          <p:cNvSpPr txBox="1"/>
          <p:nvPr/>
        </p:nvSpPr>
        <p:spPr>
          <a:xfrm>
            <a:off x="7643424" y="319794"/>
            <a:ext cx="367443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Dettaglio</a:t>
            </a:r>
            <a:r>
              <a:rPr lang="en-US" b="1" dirty="0" smtClean="0"/>
              <a:t>: </a:t>
            </a:r>
            <a:r>
              <a:rPr lang="en-US" b="1" dirty="0" err="1" smtClean="0"/>
              <a:t>Ospedali</a:t>
            </a:r>
            <a:r>
              <a:rPr lang="en-US" b="1" dirty="0" smtClean="0"/>
              <a:t> di Milano e </a:t>
            </a:r>
            <a:r>
              <a:rPr lang="en-US" b="1" dirty="0" err="1" smtClean="0"/>
              <a:t>provincia</a:t>
            </a:r>
            <a:r>
              <a:rPr lang="en-US" b="1" dirty="0" smtClean="0"/>
              <a:t> </a:t>
            </a:r>
            <a:r>
              <a:rPr lang="en-US" b="1" dirty="0" err="1" smtClean="0"/>
              <a:t>afferenti</a:t>
            </a:r>
            <a:r>
              <a:rPr lang="en-US" b="1" dirty="0" smtClean="0"/>
              <a:t> a </a:t>
            </a:r>
            <a:r>
              <a:rPr lang="en-US" b="1" dirty="0" err="1" smtClean="0"/>
              <a:t>Policlinico</a:t>
            </a:r>
            <a:r>
              <a:rPr lang="en-US" b="1" dirty="0" smtClean="0"/>
              <a:t> Milano</a:t>
            </a:r>
            <a:endParaRPr lang="en-US" b="1" dirty="0"/>
          </a:p>
        </p:txBody>
      </p:sp>
      <p:pic>
        <p:nvPicPr>
          <p:cNvPr id="7" name="Picture 46" descr="A close up of a map&#10;&#10;Description automatically generated">
            <a:extLst>
              <a:ext uri="{FF2B5EF4-FFF2-40B4-BE49-F238E27FC236}">
                <a16:creationId xmlns:a16="http://schemas.microsoft.com/office/drawing/2014/main" xmlns="" id="{7AFDF5B5-42B4-A44D-A4B8-E8A11E013B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95" t="51215" r="59379" b="30029"/>
          <a:stretch/>
        </p:blipFill>
        <p:spPr>
          <a:xfrm>
            <a:off x="2285999" y="1828800"/>
            <a:ext cx="4028095" cy="252984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472940" y="1817132"/>
            <a:ext cx="10744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773680" y="3866912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864514" y="3866912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773680" y="1733312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327800" y="3497580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721328" y="3278539"/>
            <a:ext cx="4495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 flipH="1">
            <a:off x="3154496" y="2211504"/>
            <a:ext cx="226420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 flipH="1">
            <a:off x="3646714" y="1542492"/>
            <a:ext cx="358139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 flipH="1">
            <a:off x="4777380" y="1853123"/>
            <a:ext cx="358139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CasellaDiTesto 16"/>
          <p:cNvSpPr txBox="1"/>
          <p:nvPr/>
        </p:nvSpPr>
        <p:spPr>
          <a:xfrm flipH="1">
            <a:off x="3019246" y="1664718"/>
            <a:ext cx="358139" cy="4990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851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119</Words>
  <Application>Microsoft Office PowerPoint</Application>
  <PresentationFormat>Personalizzato</PresentationFormat>
  <Paragraphs>70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Office Theme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Gaetano  Florio</dc:creator>
  <cp:lastModifiedBy>laura_chiappa</cp:lastModifiedBy>
  <cp:revision>24</cp:revision>
  <cp:lastPrinted>2020-07-06T09:22:09Z</cp:lastPrinted>
  <dcterms:created xsi:type="dcterms:W3CDTF">2020-04-09T14:45:48Z</dcterms:created>
  <dcterms:modified xsi:type="dcterms:W3CDTF">2020-07-07T12:17:07Z</dcterms:modified>
</cp:coreProperties>
</file>